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AC6D-5130-1C29-DD77-74EF3D1DC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DDEB4-5B16-8120-AE15-7A892D93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968E-1A05-912C-823C-F256A54E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7A031-C6A1-F858-C63E-5EADD4CC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FCEA-1C1F-B282-D2F2-5CE94A9F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46F4-3A80-B2F2-1659-141EDEF6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2E2A5-7116-0DBA-CEB1-92DB7A4D0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E76DF-109E-81E9-A5EC-CBA1584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8F1BC-6F1C-0682-3CBE-034B3EE4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72CD2-CC04-9D7B-7218-7C0CE071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3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7BDAA6-563D-ADE3-E1C7-ABC730B83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D817E-B3E4-553A-7926-E5FD6A849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67B3B-5B30-52B9-5C5D-01D97C47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B6B0C-0C62-CFB2-A1F9-7C71C29E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EBA7B-64F6-AD2E-1F71-889BAE51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7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ED87-2927-7D23-0DC0-0CF6ED81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3529-F564-4B17-146D-B518D455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D7DD-CB2F-655B-BCA3-71A02BE1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DA8A-056B-9E7F-C5F8-FE7E444EE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BD878-89A8-620A-6871-A22AE629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8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14A2-4DAF-98A5-639C-4D9AFC59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95892-8BBB-1B1E-AE38-D441858B8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7B9C7-0A92-95CC-98CB-37955454F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90EB8-5F6B-C550-1ABF-EDF3B46D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5F82-9A72-B153-C26B-01A05B9A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07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1345-6685-C760-B4C1-3E1838E4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EDF86-BF6E-3F68-9AB3-3D43AD685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75B63-1AEB-B8E6-E841-359D971CF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AC055-C9E6-1B06-97EB-7D1BA94A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1CB72-64A0-0410-0421-F2D200BE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5A76C-9D8E-A1F4-4F1E-D4DF5A42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0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42EE-DC23-4B4E-A05D-137B3BE7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8B00-1C9B-91D1-A6A4-0DAB40EE5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29B0C-B876-CCA7-5243-ACAA53F15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F8E6E-EBB1-23E5-766A-C5FF6FC015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9EFC8-E16D-CF1C-BF35-00AEBD9F4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6895D-55D8-7466-2578-D0B23AAE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23832-16DB-E5D9-C489-529F06C6C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3D55F-C8B5-034C-EF31-8ECB8F88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0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8776-EEAD-BF14-F014-7C29F3E9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C1EB3-E1CC-67A1-59A9-2E64146D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A54B3-7FB5-C81A-4DF4-B5C0B434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2DFAC-A3F2-13A9-E16C-C6ACD416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50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9F447-018D-8F87-8A60-18F0EAEDC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49AFD-257A-B481-44D8-C0212ED6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7EC56-6465-CA24-C71F-2FECF20A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4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0701-A46B-D61A-F59F-25E76DD41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F7A51-1C9B-C0B9-2026-0E223A12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3E3C0-61B5-0592-F8B1-1C15E28DB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4E1B7-3579-8289-6947-62C768F0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BF040-7D9F-088E-1E17-A2580974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75BB8-586E-B8A1-372A-D2A269F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70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1EC4-B4FD-4767-A628-E3FC7D28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D74FF-D387-BD64-E2FF-186FB1278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09B2C-BC94-2604-60B5-432BD3CC4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FE6D8-7915-5C8F-56EE-AA0F4036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E4547-3A32-F22D-CA6A-5A8AE9712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F24AA-BDF6-BDD5-B4F8-0D9D1B2F1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3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742D5-C5F0-7AF2-4A53-679A83B9D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B40AE-2161-16D4-57CF-0567E361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E8BB-7B7D-C160-2329-99819E2D2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A634DC-CF47-48DD-80FD-09B745F9969F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260FA-9EC2-30AF-EFB1-83B909454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D4591-3D1C-CA0A-DB20-D0A291ED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F2C2F6-8C4D-4F82-AFF6-7F3A494A3D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useum advertisement with a building&#10;&#10;Description automatically generated with medium confidence">
            <a:extLst>
              <a:ext uri="{FF2B5EF4-FFF2-40B4-BE49-F238E27FC236}">
                <a16:creationId xmlns:a16="http://schemas.microsoft.com/office/drawing/2014/main" id="{8CF8F3F3-D44E-284E-9312-359EE1EE3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useum&#10;&#10;Description automatically generated">
            <a:extLst>
              <a:ext uri="{FF2B5EF4-FFF2-40B4-BE49-F238E27FC236}">
                <a16:creationId xmlns:a16="http://schemas.microsoft.com/office/drawing/2014/main" id="{949ECF22-03B1-AB15-2844-DFFE27131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3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A6B29DFD-44EB-413A-C0D0-167F53771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tone&#10;&#10;Description automatically generated">
            <a:extLst>
              <a:ext uri="{FF2B5EF4-FFF2-40B4-BE49-F238E27FC236}">
                <a16:creationId xmlns:a16="http://schemas.microsoft.com/office/drawing/2014/main" id="{3AF5C234-33AA-B62E-12E4-E1B9826BB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history and history&#10;&#10;Description automatically generated">
            <a:extLst>
              <a:ext uri="{FF2B5EF4-FFF2-40B4-BE49-F238E27FC236}">
                <a16:creationId xmlns:a16="http://schemas.microsoft.com/office/drawing/2014/main" id="{448DFE07-DAEE-3C34-D2ED-28800D19B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6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icket&#10;&#10;Description automatically generated">
            <a:extLst>
              <a:ext uri="{FF2B5EF4-FFF2-40B4-BE49-F238E27FC236}">
                <a16:creationId xmlns:a16="http://schemas.microsoft.com/office/drawing/2014/main" id="{07BC90BA-1740-6A00-5F10-24906F2E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2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icket&#10;&#10;Description automatically generated">
            <a:extLst>
              <a:ext uri="{FF2B5EF4-FFF2-40B4-BE49-F238E27FC236}">
                <a16:creationId xmlns:a16="http://schemas.microsoft.com/office/drawing/2014/main" id="{62D7836A-E026-45BE-F972-0DC833B82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white and brown sign with text&#10;&#10;Description automatically generated">
            <a:extLst>
              <a:ext uri="{FF2B5EF4-FFF2-40B4-BE49-F238E27FC236}">
                <a16:creationId xmlns:a16="http://schemas.microsoft.com/office/drawing/2014/main" id="{D5FED1F7-071D-E6A5-485E-9FD32372A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8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MS Document" ma:contentTypeID="0x0101006303DCE5F3884555ABDE6450E03068EE0092C3D02C7EA0D942905692BA8A7FABC9" ma:contentTypeVersion="33" ma:contentTypeDescription="Core EDMS document content type" ma:contentTypeScope="" ma:versionID="bf0d18786bcaf77e8ba576d587de983a">
  <xsd:schema xmlns:xsd="http://www.w3.org/2001/XMLSchema" xmlns:xs="http://www.w3.org/2001/XMLSchema" xmlns:p="http://schemas.microsoft.com/office/2006/metadata/properties" xmlns:ns2="b0355687-b27c-4385-9c7f-8512ad955570" xmlns:ns3="72a12011-4b87-4bd9-af1d-8e89f7ef9a32" targetNamespace="http://schemas.microsoft.com/office/2006/metadata/properties" ma:root="true" ma:fieldsID="ccf983611091987658f04ae29b7c715d" ns2:_="" ns3:_="">
    <xsd:import namespace="b0355687-b27c-4385-9c7f-8512ad955570"/>
    <xsd:import namespace="72a12011-4b87-4bd9-af1d-8e89f7ef9a32"/>
    <xsd:element name="properties">
      <xsd:complexType>
        <xsd:sequence>
          <xsd:element name="documentManagement">
            <xsd:complexType>
              <xsd:all>
                <xsd:element ref="ns2:FileplanmarkerTaxHTField" minOccurs="0"/>
                <xsd:element ref="ns2:TaxCatchAll" minOccurs="0"/>
                <xsd:element ref="ns2:TaxCatchAllLabel" minOccurs="0"/>
                <xsd:element ref="ns2:Edmsdisposition" minOccurs="0"/>
                <xsd:element ref="ns2:Edmsdateclose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Information" minOccurs="0"/>
                <xsd:element ref="ns3:_Flow_SignoffStatus" minOccurs="0"/>
                <xsd:element ref="ns3:MediaServiceObjectDetectorVersions" minOccurs="0"/>
                <xsd:element ref="ns3:Folder" minOccurs="0"/>
                <xsd:element ref="ns3:MediaServiceSearchProperties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55687-b27c-4385-9c7f-8512ad955570" elementFormDefault="qualified">
    <xsd:import namespace="http://schemas.microsoft.com/office/2006/documentManagement/types"/>
    <xsd:import namespace="http://schemas.microsoft.com/office/infopath/2007/PartnerControls"/>
    <xsd:element name="FileplanmarkerTaxHTField" ma:index="8" nillable="true" ma:taxonomy="true" ma:internalName="FileplanmarkerTaxHTField" ma:taxonomyFieldName="Fileplanmarker" ma:displayName="Fileplan Marker" ma:readOnly="false" ma:default="" ma:fieldId="{8f3fe8ea-359e-4086-b18c-02f8ee4b76e8}" ma:sspId="13e93c12-6cf0-45db-a146-10f817293c1b" ma:termSetId="d34034d2-f642-4875-aa17-3b0a742a9d60" ma:anchorId="ad85a3eb-30a6-48d8-b0ea-1d32903598f7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c0dcf3e-8e0e-4fab-aadf-e61e216edfd6}" ma:internalName="TaxCatchAll" ma:showField="CatchAllData" ma:web="b0355687-b27c-4385-9c7f-8512ad9555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c0dcf3e-8e0e-4fab-aadf-e61e216edfd6}" ma:internalName="TaxCatchAllLabel" ma:readOnly="true" ma:showField="CatchAllDataLabel" ma:web="b0355687-b27c-4385-9c7f-8512ad9555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msdisposition" ma:index="12" nillable="true" ma:displayName="EDMS Disposition" ma:default="" ma:description="Indicates the items EDMS status" ma:format="Dropdown" ma:internalName="Edmsdisposition">
      <xsd:simpleType>
        <xsd:restriction base="dms:Choice">
          <xsd:enumeration value="Closed"/>
          <xsd:enumeration value="Open"/>
          <xsd:enumeration value="n/a"/>
        </xsd:restriction>
      </xsd:simpleType>
    </xsd:element>
    <xsd:element name="Edmsdateclosed" ma:index="13" nillable="true" ma:displayName="EDMS Date Closed" ma:format="DateOnly" ma:internalName="Edmsdateclosed">
      <xsd:simpleType>
        <xsd:restriction base="dms:DateTime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12011-4b87-4bd9-af1d-8e89f7ef9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3e93c12-6cf0-45db-a146-10f817293c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nformation" ma:index="29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_Flow_SignoffStatus" ma:index="30" nillable="true" ma:displayName="Sign-off status" ma:internalName="Sign_x002d_off_x0020_status">
      <xsd:simpleType>
        <xsd:restriction base="dms:Text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Folder" ma:index="32" nillable="true" ma:displayName="Folder" ma:format="Dropdown" ma:indexed="true" ma:internalName="Folder" ma:percentage="FALSE">
      <xsd:simpleType>
        <xsd:restriction base="dms:Number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e" ma:index="34" nillable="true" ma:displayName="Document 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72a12011-4b87-4bd9-af1d-8e89f7ef9a32" xsi:nil="true"/>
    <Folder xmlns="72a12011-4b87-4bd9-af1d-8e89f7ef9a32" xsi:nil="true"/>
    <_Flow_SignoffStatus xmlns="72a12011-4b87-4bd9-af1d-8e89f7ef9a32" xsi:nil="true"/>
    <FileplanmarkerTaxHTField xmlns="b0355687-b27c-4385-9c7f-8512ad955570">
      <Terms xmlns="http://schemas.microsoft.com/office/infopath/2007/PartnerControls"/>
    </FileplanmarkerTaxHTField>
    <Edmsdisposition xmlns="b0355687-b27c-4385-9c7f-8512ad955570" xsi:nil="true"/>
    <Information xmlns="72a12011-4b87-4bd9-af1d-8e89f7ef9a32" xsi:nil="true"/>
    <Edmsdateclosed xmlns="b0355687-b27c-4385-9c7f-8512ad955570" xsi:nil="true"/>
    <lcf76f155ced4ddcb4097134ff3c332f xmlns="72a12011-4b87-4bd9-af1d-8e89f7ef9a32">
      <Terms xmlns="http://schemas.microsoft.com/office/infopath/2007/PartnerControls"/>
    </lcf76f155ced4ddcb4097134ff3c332f>
    <TaxCatchAll xmlns="b0355687-b27c-4385-9c7f-8512ad955570" xsi:nil="true"/>
  </documentManagement>
</p:properties>
</file>

<file path=customXml/itemProps1.xml><?xml version="1.0" encoding="utf-8"?>
<ds:datastoreItem xmlns:ds="http://schemas.openxmlformats.org/officeDocument/2006/customXml" ds:itemID="{29C0F877-AF6B-4A9C-8F5F-93C8616702E8}"/>
</file>

<file path=customXml/itemProps2.xml><?xml version="1.0" encoding="utf-8"?>
<ds:datastoreItem xmlns:ds="http://schemas.openxmlformats.org/officeDocument/2006/customXml" ds:itemID="{D6D73505-BB9C-445F-857C-B817DD1BD1FF}"/>
</file>

<file path=customXml/itemProps3.xml><?xml version="1.0" encoding="utf-8"?>
<ds:datastoreItem xmlns:ds="http://schemas.openxmlformats.org/officeDocument/2006/customXml" ds:itemID="{A9EE3A54-B920-45F4-BB63-6E0BF9C7C45D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Perth &amp; Kinross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Lucy Sinclair</dc:creator>
  <cp:lastModifiedBy>Lucy Sinclair</cp:lastModifiedBy>
  <cp:revision>1</cp:revision>
  <dcterms:created xsi:type="dcterms:W3CDTF">2024-08-26T20:16:00Z</dcterms:created>
  <dcterms:modified xsi:type="dcterms:W3CDTF">2024-08-26T20:19:18Z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0x0101006303DCE5F3884555ABDE6450E03068EE0092C3D02C7EA0D942905692BA8A7FABC9</vt:lpwstr>
  </property>
</Properties>
</file>